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5" r:id="rId3"/>
    <p:sldId id="260" r:id="rId4"/>
    <p:sldId id="274" r:id="rId5"/>
    <p:sldId id="276" r:id="rId6"/>
    <p:sldId id="256" r:id="rId7"/>
    <p:sldId id="275" r:id="rId8"/>
    <p:sldId id="281" r:id="rId9"/>
    <p:sldId id="289" r:id="rId10"/>
    <p:sldId id="290" r:id="rId11"/>
    <p:sldId id="291" r:id="rId12"/>
    <p:sldId id="292" r:id="rId13"/>
    <p:sldId id="284" r:id="rId14"/>
    <p:sldId id="282" r:id="rId15"/>
    <p:sldId id="286" r:id="rId16"/>
    <p:sldId id="287" r:id="rId17"/>
    <p:sldId id="278" r:id="rId18"/>
    <p:sldId id="283" r:id="rId19"/>
    <p:sldId id="266" r:id="rId20"/>
    <p:sldId id="263" r:id="rId21"/>
    <p:sldId id="264" r:id="rId22"/>
    <p:sldId id="293" r:id="rId23"/>
    <p:sldId id="295" r:id="rId24"/>
    <p:sldId id="29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A6FF-0676-4298-AB25-C3B19B3FC62F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9FB2-E6C9-46F9-9BC4-905994752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09B3-B551-47DD-A37A-1CE478196DF5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2E22-916C-43DF-9FEC-7FA64C3EDDC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4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2189-FEFC-49DD-BECE-0E286FA842B0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8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03FF2-38F5-4E36-827F-B7DB1B88D76E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26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EE337-3211-4479-B185-5D4209630614}" type="slidenum">
              <a:rPr lang="en-US"/>
              <a:pPr/>
              <a:t>19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97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8DFF5-D2F3-4D4B-AA05-2DD4EC78970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579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345495-27CD-4A2A-96D4-9B7F27BE8BD3}" type="datetimeFigureOut">
              <a:rPr lang="en-IN" smtClean="0"/>
              <a:pPr/>
              <a:t>05-08-2015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A57E63-2C25-4479-BE3B-CCB4E60C73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414" y="2571744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Showri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Scientist ( Comp. Appl.  in Agriculture)</a:t>
            </a:r>
          </a:p>
          <a:p>
            <a:pPr algn="ctr"/>
            <a:r>
              <a:rPr lang="en-US" sz="2800" dirty="0" smtClean="0">
                <a:solidFill>
                  <a:srgbClr val="812B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812B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</a:br>
            <a:endParaRPr lang="en-IN" sz="2400" dirty="0">
              <a:solidFill>
                <a:srgbClr val="812B5C"/>
              </a:solidFill>
              <a:latin typeface="Cambria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429132"/>
            <a:ext cx="9144000" cy="144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 defTabSz="912813"/>
            <a:endParaRPr lang="en-US" sz="2800" dirty="0">
              <a:solidFill>
                <a:srgbClr val="812B5C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912813"/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CENTRAL RESEARCH INSTITUTE  FOR DRYLAND </a:t>
            </a:r>
            <a:r>
              <a:rPr lang="en-US" sz="2000" b="1" dirty="0" smtClean="0">
                <a:solidFill>
                  <a:srgbClr val="7030A0"/>
                </a:solidFill>
                <a:latin typeface="Cambria" pitchFamily="18" charset="0"/>
              </a:rPr>
              <a:t>AGRICULTURE</a:t>
            </a:r>
          </a:p>
          <a:p>
            <a:pPr algn="ctr" defTabSz="912813"/>
            <a:r>
              <a:rPr lang="en-US" sz="2000" b="1" dirty="0" smtClean="0">
                <a:solidFill>
                  <a:srgbClr val="7030A0"/>
                </a:solidFill>
                <a:latin typeface="Cambria" pitchFamily="18" charset="0"/>
              </a:rPr>
              <a:t>CRIDA-ICAR , Hyderabad 500059</a:t>
            </a:r>
          </a:p>
          <a:p>
            <a:pPr algn="ctr" defTabSz="912813"/>
            <a:endParaRPr lang="en-US" sz="2000" dirty="0">
              <a:solidFill>
                <a:srgbClr val="812B5C"/>
              </a:solidFill>
              <a:latin typeface="Cambr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790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JP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65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377379"/>
            <a:ext cx="8286808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Observational Data Repository  --- AWS Data Management Lines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99"/>
              </a:solidFill>
              <a:latin typeface="Calisto MT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2" name="Picture 2" descr="http://www.icar.org.in/files/downloads/Punch-li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715016"/>
            <a:ext cx="2063728" cy="92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0" y="-22860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524000"/>
            <a:ext cx="7408333" cy="4602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Daily, weekly, monthly and annual data on the following 8 standard weather parameters from about 40 stations in India for variable time periods</a:t>
            </a:r>
          </a:p>
          <a:p>
            <a:pPr eaLnBrk="1" hangingPunct="1">
              <a:lnSpc>
                <a:spcPct val="80000"/>
              </a:lnSpc>
            </a:pPr>
            <a:endParaRPr lang="en-US" sz="3100" dirty="0" smtClean="0"/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Rainfall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Max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Min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RH (morning)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RH (Evening)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Wind speed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Sunshine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Evaporation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1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AICRP on Agro-Meteorology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Nature of Data </a:t>
            </a:r>
            <a:r>
              <a:rPr lang="en-US" sz="3600" dirty="0" smtClean="0">
                <a:solidFill>
                  <a:schemeClr val="tx2"/>
                </a:solidFill>
              </a:rPr>
              <a:t>Generated </a:t>
            </a:r>
            <a:r>
              <a:rPr lang="en-US" sz="3600" dirty="0">
                <a:solidFill>
                  <a:schemeClr val="tx2"/>
                </a:solidFill>
              </a:rPr>
              <a:t>by CRIDA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2"/>
            <a:ext cx="9577064" cy="70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1175" y="-76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7200" smtClean="0"/>
          </a:p>
          <a:p>
            <a:pPr eaLnBrk="1" hangingPunct="1">
              <a:buFontTx/>
              <a:buNone/>
            </a:pPr>
            <a:r>
              <a:rPr lang="en-US" sz="7200" smtClean="0"/>
              <a:t>			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Divisions in CRIDA  &amp; Observational Data Generated by them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992888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DRM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- </a:t>
            </a:r>
            <a:r>
              <a:rPr lang="en-US" sz="2400" dirty="0"/>
              <a:t>Experiments involving crops with </a:t>
            </a:r>
          </a:p>
          <a:p>
            <a:r>
              <a:rPr lang="en-US" sz="2400" dirty="0" smtClean="0"/>
              <a:t>     climate</a:t>
            </a:r>
            <a:r>
              <a:rPr lang="en-US" sz="2400" dirty="0"/>
              <a:t>, water, soil, </a:t>
            </a:r>
            <a:r>
              <a:rPr lang="en-US" sz="2400" dirty="0" smtClean="0"/>
              <a:t>nutrients</a:t>
            </a:r>
            <a:endParaRPr lang="en-US" sz="2400" dirty="0">
              <a:solidFill>
                <a:schemeClr val="tx2"/>
              </a:solidFill>
            </a:endParaRP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DCS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-  </a:t>
            </a:r>
            <a:r>
              <a:rPr lang="en-US" sz="2400" dirty="0"/>
              <a:t>Experiments involving crops with </a:t>
            </a:r>
          </a:p>
          <a:p>
            <a:r>
              <a:rPr lang="en-US" sz="2400" dirty="0" smtClean="0"/>
              <a:t>       Genetics, Breeding, </a:t>
            </a:r>
            <a:r>
              <a:rPr lang="en-US" sz="2400" dirty="0"/>
              <a:t>pests and diseases</a:t>
            </a: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2400" dirty="0">
              <a:solidFill>
                <a:schemeClr val="tx2"/>
              </a:solidFill>
            </a:endParaRP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SDA,TOT</a:t>
            </a:r>
          </a:p>
          <a:p>
            <a:pPr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    -  </a:t>
            </a:r>
            <a:r>
              <a:rPr lang="en-US" sz="2400" dirty="0"/>
              <a:t>Survey Data </a:t>
            </a:r>
            <a:r>
              <a:rPr lang="en-US" sz="2400" dirty="0"/>
              <a:t> </a:t>
            </a:r>
            <a:r>
              <a:rPr lang="en-US" sz="2400" dirty="0"/>
              <a:t>, Trainings &amp; Animal Experiments</a:t>
            </a:r>
          </a:p>
          <a:p>
            <a:pPr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/>
              <a:t>    </a:t>
            </a: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AICRPDA(25)</a:t>
            </a: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    -   </a:t>
            </a:r>
            <a:r>
              <a:rPr lang="en-US" sz="2400" dirty="0"/>
              <a:t>Field, Lab Experiments on  mandated crops</a:t>
            </a: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2400" dirty="0">
              <a:solidFill>
                <a:schemeClr val="tx2"/>
              </a:solidFill>
            </a:endParaRP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AICRPAM(25)</a:t>
            </a:r>
          </a:p>
          <a:p>
            <a:pPr marL="274320" indent="-27432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      -  </a:t>
            </a:r>
            <a:r>
              <a:rPr lang="en-US" sz="2400" dirty="0"/>
              <a:t>Metrological data collection &amp; Field Experiments</a:t>
            </a:r>
            <a:endParaRPr lang="en-IN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ri raju\Desktop\NICRA-AWS Data 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583" y="-24393"/>
            <a:ext cx="92381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391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just"/>
            <a:r>
              <a:rPr lang="en-US" sz="2800" dirty="0" smtClean="0"/>
              <a:t>District level contingency plans cover contingency strategies to be taken up by farmers in response to major weather related aberrations such as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 -Delay in onset and breaks in monsoon causing early, mid and late season droughts, floods, unusual rains.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-Extreme weather events such as heat wave, cold wave, frost, hailstorm and cyclone.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73970" y="533400"/>
            <a:ext cx="3436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Contingency plans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213</Words>
  <Application>Microsoft Office PowerPoint</Application>
  <PresentationFormat>On-screen Show (4:3)</PresentationFormat>
  <Paragraphs>48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Calisto MT</vt:lpstr>
      <vt:lpstr>Cambria</vt:lpstr>
      <vt:lpstr>Candara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AICRP on Agro-Meteorology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</cp:revision>
  <dcterms:created xsi:type="dcterms:W3CDTF">2015-08-01T05:42:31Z</dcterms:created>
  <dcterms:modified xsi:type="dcterms:W3CDTF">2015-08-05T03:14:31Z</dcterms:modified>
</cp:coreProperties>
</file>